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53" d="100"/>
          <a:sy n="153" d="100"/>
        </p:scale>
        <p:origin x="2034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47988"/>
            <a:ext cx="8229600" cy="1747382"/>
          </a:xfrm>
        </p:spPr>
        <p:txBody>
          <a:bodyPr>
            <a:normAutofit fontScale="47500" lnSpcReduction="20000"/>
          </a:bodyPr>
          <a:lstStyle/>
          <a:p>
            <a:pPr marL="0" indent="0" algn="l">
              <a:buNone/>
              <a:defRPr sz="1800"/>
            </a:pPr>
            <a:endParaRPr lang="en-AT" dirty="0"/>
          </a:p>
          <a:p>
            <a:pPr algn="l">
              <a:defRPr sz="1800"/>
            </a:pPr>
            <a:endParaRPr lang="ru-RU" dirty="0"/>
          </a:p>
          <a:p>
            <a:pPr algn="l">
              <a:defRPr sz="1800"/>
            </a:pPr>
            <a:r>
              <a:rPr sz="4000" dirty="0" err="1"/>
              <a:t>Первый</a:t>
            </a:r>
            <a:r>
              <a:rPr sz="4000" dirty="0"/>
              <a:t> </a:t>
            </a:r>
            <a:r>
              <a:rPr sz="4000" dirty="0" err="1"/>
              <a:t>российский</a:t>
            </a:r>
            <a:r>
              <a:rPr sz="4000" dirty="0"/>
              <a:t> </a:t>
            </a:r>
            <a:r>
              <a:rPr sz="4000" dirty="0" err="1"/>
              <a:t>аналог</a:t>
            </a:r>
            <a:r>
              <a:rPr sz="4000" dirty="0"/>
              <a:t> n8n с </a:t>
            </a:r>
            <a:r>
              <a:rPr sz="4000" dirty="0" err="1"/>
              <a:t>поддержкой</a:t>
            </a:r>
            <a:r>
              <a:rPr sz="4000" dirty="0"/>
              <a:t> 152-ФЗ и </a:t>
            </a:r>
            <a:r>
              <a:rPr sz="4000" dirty="0" err="1"/>
              <a:t>локальными</a:t>
            </a:r>
            <a:r>
              <a:rPr sz="4000" dirty="0"/>
              <a:t> </a:t>
            </a:r>
            <a:r>
              <a:rPr sz="4000" dirty="0" err="1"/>
              <a:t>интеграция</a:t>
            </a:r>
            <a:r>
              <a:rPr lang="ru-RU" sz="4000" dirty="0"/>
              <a:t>ми</a:t>
            </a:r>
          </a:p>
          <a:p>
            <a:pPr marL="0" indent="0" algn="l">
              <a:buNone/>
              <a:defRPr sz="1800"/>
            </a:pPr>
            <a:endParaRPr sz="4000" dirty="0"/>
          </a:p>
          <a:p>
            <a:pPr algn="l">
              <a:defRPr sz="1800"/>
            </a:pPr>
            <a:r>
              <a:rPr sz="4000" dirty="0"/>
              <a:t>👨‍💻 </a:t>
            </a:r>
            <a:r>
              <a:rPr sz="4000" dirty="0" err="1"/>
              <a:t>Автор</a:t>
            </a:r>
            <a:r>
              <a:rPr sz="4000" dirty="0"/>
              <a:t>: </a:t>
            </a:r>
            <a:r>
              <a:rPr sz="4000" dirty="0" err="1"/>
              <a:t>Фабрициус</a:t>
            </a:r>
            <a:r>
              <a:rPr sz="4000" dirty="0"/>
              <a:t> </a:t>
            </a:r>
            <a:r>
              <a:rPr sz="4000" dirty="0" err="1"/>
              <a:t>Владимир</a:t>
            </a:r>
            <a:r>
              <a:rPr sz="4000" dirty="0"/>
              <a:t> </a:t>
            </a:r>
            <a:r>
              <a:rPr sz="4000" dirty="0" err="1"/>
              <a:t>Николаевич</a:t>
            </a:r>
            <a:r>
              <a:rPr sz="4000" dirty="0"/>
              <a:t> — CEO &amp; Chief Architect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A8DFDC-06F4-4897-8353-3E88EDD3C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62630"/>
            <a:ext cx="7979079" cy="53193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📅 План на 6 месяцев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defRPr sz="1800"/>
            </a:pPr>
            <a:r>
              <a:t>Phase 1 (1–2 мес): Core, CLI, UI</a:t>
            </a:r>
          </a:p>
          <a:p>
            <a:pPr algn="l">
              <a:defRPr sz="1800"/>
            </a:pPr>
            <a:r>
              <a:t>Phase 2 (3–4 мес): Российские интеграции, API, Security</a:t>
            </a:r>
          </a:p>
          <a:p>
            <a:pPr algn="l">
              <a:defRPr sz="1800"/>
            </a:pPr>
            <a:r>
              <a:t>Phase 3 (5–6 мес): AI-модуль, тесты, релиз</a:t>
            </a:r>
          </a:p>
          <a:p>
            <a:pPr algn="l">
              <a:defRPr sz="1800"/>
            </a:pPr>
            <a:endParaRPr/>
          </a:p>
          <a:p>
            <a:pPr algn="l">
              <a:defRPr sz="1800"/>
            </a:pPr>
            <a:r>
              <a:t>🚀 MVP за 4 месяца, релиз за 6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💰 Финансы и прогноз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defRPr sz="1800"/>
            </a:pPr>
            <a:r>
              <a:t>Бюджет: 10 млн ₽ на 6 мес</a:t>
            </a:r>
          </a:p>
          <a:p>
            <a:pPr algn="l">
              <a:defRPr sz="1800"/>
            </a:pPr>
            <a:r>
              <a:t>• Этап 1 — 3.2 млн ₽</a:t>
            </a:r>
          </a:p>
          <a:p>
            <a:pPr algn="l">
              <a:defRPr sz="1800"/>
            </a:pPr>
            <a:r>
              <a:t>• Этап 2 — 3.2 млн ₽</a:t>
            </a:r>
          </a:p>
          <a:p>
            <a:pPr algn="l">
              <a:defRPr sz="1800"/>
            </a:pPr>
            <a:r>
              <a:t>• Этап 3 — 3.2 млн ₽</a:t>
            </a:r>
          </a:p>
          <a:p>
            <a:pPr algn="l">
              <a:defRPr sz="1800"/>
            </a:pPr>
            <a:r>
              <a:t>• Резерв — 1.4 млн ₽</a:t>
            </a:r>
          </a:p>
          <a:p>
            <a:pPr algn="l">
              <a:defRPr sz="1800"/>
            </a:pPr>
            <a:endParaRPr/>
          </a:p>
          <a:p>
            <a:pPr algn="l">
              <a:defRPr sz="1800"/>
            </a:pPr>
            <a:r>
              <a:t>📈 Прогноз: 25 млн ₽ (год 1), 80 млн ₽ (год 2), 150 млн ₽ (год 3)</a:t>
            </a:r>
          </a:p>
          <a:p>
            <a:pPr algn="l">
              <a:defRPr sz="1800"/>
            </a:pPr>
            <a:r>
              <a:t>ROI &gt; 300% за 2 года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🏆 Предложение инвестору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defRPr sz="1800"/>
            </a:pPr>
            <a:r>
              <a:t>20% доля за 10 млн ₽</a:t>
            </a:r>
          </a:p>
          <a:p>
            <a:pPr algn="l">
              <a:defRPr sz="1800"/>
            </a:pPr>
            <a:endParaRPr/>
          </a:p>
          <a:p>
            <a:pPr algn="l">
              <a:defRPr sz="1800"/>
            </a:pPr>
            <a:r>
              <a:t>Вы получаете:</a:t>
            </a:r>
          </a:p>
          <a:p>
            <a:pPr algn="l">
              <a:defRPr sz="1800"/>
            </a:pPr>
            <a:r>
              <a:t>• Место в совете директоров</a:t>
            </a:r>
          </a:p>
          <a:p>
            <a:pPr algn="l">
              <a:defRPr sz="1800"/>
            </a:pPr>
            <a:r>
              <a:t>• Право вето на решения</a:t>
            </a:r>
          </a:p>
          <a:p>
            <a:pPr algn="l">
              <a:defRPr sz="1800"/>
            </a:pPr>
            <a:r>
              <a:t>• Эксклюзив для бизнеса</a:t>
            </a:r>
          </a:p>
          <a:p>
            <a:pPr algn="l">
              <a:defRPr sz="1800"/>
            </a:pPr>
            <a:r>
              <a:t>• Потенциал ×5–10</a:t>
            </a:r>
          </a:p>
          <a:p>
            <a:pPr algn="l">
              <a:defRPr sz="1800"/>
            </a:pPr>
            <a:endParaRPr/>
          </a:p>
          <a:p>
            <a:pPr algn="l">
              <a:defRPr sz="1800"/>
            </a:pPr>
            <a:r>
              <a:t>📞 Фабрициус Владимир Николаевич</a:t>
            </a:r>
          </a:p>
          <a:p>
            <a:pPr algn="l">
              <a:defRPr sz="1800"/>
            </a:pPr>
            <a:r>
              <a:t>📧 it@devorbit.ru | 💬 @Umbrell_corp_NSK | 📞 +7 993 760-82-69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61BC26-97DD-42A8-A296-F7A66BD89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093896" cy="68141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143999" cy="962417"/>
          </a:xfrm>
        </p:spPr>
        <p:txBody>
          <a:bodyPr>
            <a:normAutofit/>
          </a:bodyPr>
          <a:lstStyle/>
          <a:p>
            <a:r>
              <a:rPr dirty="0"/>
              <a:t>💡 </a:t>
            </a:r>
            <a:r>
              <a:rPr dirty="0" err="1"/>
              <a:t>Решение</a:t>
            </a:r>
            <a:endParaRPr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ED0BB5-C81B-4BBE-B243-C92E5D93B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2417"/>
            <a:ext cx="9144000" cy="58955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8932"/>
          </a:xfrm>
        </p:spPr>
        <p:txBody>
          <a:bodyPr>
            <a:normAutofit fontScale="90000"/>
          </a:bodyPr>
          <a:lstStyle/>
          <a:p>
            <a:r>
              <a:rPr dirty="0"/>
              <a:t>🧠 </a:t>
            </a:r>
            <a:r>
              <a:rPr dirty="0" err="1"/>
              <a:t>Продукт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44D36B-A722-4B9D-A0B2-A7EF0A20F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26926"/>
            <a:ext cx="8229600" cy="55239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EDE273-604D-47FD-9675-9A50A43AA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1878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E1E67D-15A6-4403-AB9B-704AF82F6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941"/>
            <a:ext cx="9144000" cy="654485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8FEA30B-9176-41B6-9919-5983675AF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096" y="381000"/>
            <a:ext cx="8379912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7787280-04E3-4579-9920-E367E0294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61" y="281836"/>
            <a:ext cx="8694630" cy="63820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👥 Команда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67627"/>
            <a:ext cx="8229600" cy="3658536"/>
          </a:xfrm>
        </p:spPr>
        <p:txBody>
          <a:bodyPr/>
          <a:lstStyle/>
          <a:p>
            <a:pPr algn="l">
              <a:defRPr sz="1800"/>
            </a:pPr>
            <a:r>
              <a:rPr lang="ru-RU" dirty="0"/>
              <a:t>Руководитель </a:t>
            </a:r>
            <a:r>
              <a:rPr lang="en-FI" dirty="0"/>
              <a:t>IT  </a:t>
            </a:r>
            <a:r>
              <a:rPr lang="en-US" dirty="0"/>
              <a:t>s</a:t>
            </a:r>
            <a:r>
              <a:rPr lang="en-FI" dirty="0"/>
              <a:t>s</a:t>
            </a:r>
            <a:r>
              <a:rPr lang="en-US" dirty="0"/>
              <a:t>d</a:t>
            </a:r>
            <a:r>
              <a:rPr lang="en-FI" dirty="0"/>
              <a:t>f</a:t>
            </a:r>
            <a:r>
              <a:rPr lang="en-US" dirty="0"/>
              <a:t>s</a:t>
            </a:r>
            <a:r>
              <a:rPr lang="en-FI" dirty="0"/>
              <a:t>d</a:t>
            </a:r>
            <a:r>
              <a:rPr lang="en-US" dirty="0"/>
              <a:t>f</a:t>
            </a:r>
            <a:r>
              <a:rPr lang="en-FI" dirty="0"/>
              <a:t>r</a:t>
            </a:r>
            <a:r>
              <a:rPr lang="en-US" dirty="0"/>
              <a:t>g</a:t>
            </a:r>
            <a:r>
              <a:rPr lang="en-FI" dirty="0"/>
              <a:t>s</a:t>
            </a:r>
            <a:r>
              <a:rPr lang="en-US" dirty="0"/>
              <a:t>d</a:t>
            </a:r>
            <a:r>
              <a:rPr lang="en-FI" dirty="0"/>
              <a:t>f</a:t>
            </a:r>
            <a:r>
              <a:rPr lang="en-US" dirty="0"/>
              <a:t>g</a:t>
            </a:r>
            <a:r>
              <a:rPr lang="en-FI" dirty="0"/>
              <a:t>s</a:t>
            </a:r>
            <a:r>
              <a:rPr lang="en-US" dirty="0"/>
              <a:t>f</a:t>
            </a:r>
            <a:r>
              <a:rPr lang="en-FI" dirty="0"/>
              <a:t>g</a:t>
            </a:r>
            <a:r>
              <a:rPr lang="en-US" dirty="0"/>
              <a:t>d</a:t>
            </a:r>
            <a:r>
              <a:rPr lang="en-FI" dirty="0"/>
              <a:t>v</a:t>
            </a:r>
            <a:r>
              <a:rPr lang="en-US" dirty="0"/>
              <a:t>r</a:t>
            </a:r>
            <a:r>
              <a:rPr lang="en-FI" dirty="0"/>
              <a:t>g</a:t>
            </a:r>
            <a:r>
              <a:rPr lang="en-US" dirty="0"/>
              <a:t>s</a:t>
            </a:r>
            <a:r>
              <a:rPr lang="en-FI" dirty="0"/>
              <a:t>e</a:t>
            </a:r>
            <a:r>
              <a:rPr lang="en-US" dirty="0"/>
              <a:t>r</a:t>
            </a:r>
            <a:r>
              <a:rPr lang="en-FI" dirty="0"/>
              <a:t>  </a:t>
            </a:r>
            <a:r>
              <a:rPr lang="en-US" dirty="0"/>
              <a:t>e</a:t>
            </a:r>
            <a:r>
              <a:rPr lang="en-FI" dirty="0"/>
              <a:t>r</a:t>
            </a:r>
            <a:r>
              <a:rPr lang="en-US" dirty="0"/>
              <a:t>g</a:t>
            </a:r>
            <a:r>
              <a:rPr lang="en-FI" dirty="0"/>
              <a:t> </a:t>
            </a:r>
            <a:r>
              <a:rPr lang="en-US" dirty="0"/>
              <a:t>e</a:t>
            </a:r>
            <a:r>
              <a:rPr lang="en-FI" dirty="0"/>
              <a:t> </a:t>
            </a:r>
            <a:r>
              <a:rPr lang="en-US" dirty="0"/>
              <a:t>r</a:t>
            </a:r>
            <a:r>
              <a:rPr lang="en-FI" dirty="0"/>
              <a:t>g</a:t>
            </a:r>
            <a:r>
              <a:rPr lang="en-US" dirty="0"/>
              <a:t>z</a:t>
            </a:r>
            <a:r>
              <a:rPr lang="en-FI" dirty="0"/>
              <a:t>f</a:t>
            </a:r>
            <a:r>
              <a:rPr lang="en-US" dirty="0"/>
              <a:t>s</a:t>
            </a:r>
            <a:r>
              <a:rPr lang="en-FI" dirty="0"/>
              <a:t> </a:t>
            </a:r>
            <a:r>
              <a:rPr lang="en-US" dirty="0"/>
              <a:t>d</a:t>
            </a:r>
            <a:r>
              <a:rPr lang="en-FI" dirty="0"/>
              <a:t>g   </a:t>
            </a:r>
            <a:endParaRPr lang="ru-RU" dirty="0"/>
          </a:p>
          <a:p>
            <a:pPr algn="l">
              <a:defRPr sz="1800"/>
            </a:pPr>
            <a:r>
              <a:rPr dirty="0" err="1"/>
              <a:t>Фабрициус</a:t>
            </a:r>
            <a:r>
              <a:rPr dirty="0"/>
              <a:t> </a:t>
            </a:r>
            <a:r>
              <a:rPr dirty="0" err="1"/>
              <a:t>Владимир</a:t>
            </a:r>
            <a:r>
              <a:rPr dirty="0"/>
              <a:t> — CEO &amp; Chief Architect (12 </a:t>
            </a:r>
            <a:r>
              <a:rPr dirty="0" err="1"/>
              <a:t>лет</a:t>
            </a:r>
            <a:r>
              <a:rPr dirty="0"/>
              <a:t> </a:t>
            </a:r>
            <a:r>
              <a:rPr dirty="0" err="1"/>
              <a:t>опыта</a:t>
            </a:r>
            <a:r>
              <a:rPr dirty="0"/>
              <a:t>)</a:t>
            </a:r>
          </a:p>
          <a:p>
            <a:pPr algn="l">
              <a:defRPr sz="1800"/>
            </a:pPr>
            <a:r>
              <a:rPr lang="ru-RU" dirty="0"/>
              <a:t>Александр  </a:t>
            </a:r>
            <a:r>
              <a:rPr dirty="0"/>
              <a:t>— Tech Lead (TS, Vue, AI/ML)</a:t>
            </a:r>
          </a:p>
          <a:p>
            <a:pPr algn="l">
              <a:defRPr sz="1800"/>
            </a:pPr>
            <a:r>
              <a:rPr dirty="0" err="1"/>
              <a:t>Анна</a:t>
            </a:r>
            <a:r>
              <a:rPr dirty="0"/>
              <a:t> </a:t>
            </a:r>
            <a:r>
              <a:rPr dirty="0" err="1"/>
              <a:t>Иванова</a:t>
            </a:r>
            <a:r>
              <a:rPr dirty="0"/>
              <a:t> — Security Expert (152-ФЗ, ФСТЭК)</a:t>
            </a:r>
            <a:endParaRPr lang="ru-RU" dirty="0"/>
          </a:p>
          <a:p>
            <a:pPr>
              <a:defRPr sz="1800"/>
            </a:pPr>
            <a:r>
              <a:rPr lang="ru-RU" dirty="0"/>
              <a:t>Ольга Леонидовна Архитектор БД </a:t>
            </a:r>
            <a:r>
              <a:rPr lang="en-FI" dirty="0"/>
              <a:t>(Mongo </a:t>
            </a:r>
            <a:r>
              <a:rPr lang="en-FI" dirty="0" err="1"/>
              <a:t>Mysql</a:t>
            </a:r>
            <a:r>
              <a:rPr lang="en-FI" dirty="0"/>
              <a:t>) </a:t>
            </a:r>
            <a:r>
              <a:rPr lang="ru-RU" dirty="0"/>
              <a:t>(</a:t>
            </a:r>
            <a:r>
              <a:rPr lang="en-FI" dirty="0"/>
              <a:t>8 </a:t>
            </a:r>
            <a:r>
              <a:rPr lang="ru-RU" dirty="0"/>
              <a:t> лет опыта)</a:t>
            </a:r>
            <a:r>
              <a:rPr lang="en-FI" dirty="0"/>
              <a:t> </a:t>
            </a:r>
            <a:endParaRPr dirty="0"/>
          </a:p>
          <a:p>
            <a:pPr algn="l">
              <a:defRPr sz="1800"/>
            </a:pPr>
            <a:endParaRPr dirty="0"/>
          </a:p>
          <a:p>
            <a:pPr algn="l">
              <a:defRPr sz="1800"/>
            </a:pPr>
            <a:r>
              <a:rPr dirty="0"/>
              <a:t>+3 backend, 1 frontend, 1 DB architect, AI/ML + DevOps </a:t>
            </a: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контракту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307</Words>
  <Application>Microsoft Office PowerPoint</Application>
  <PresentationFormat>Экран (4:3)</PresentationFormat>
  <Paragraphs>41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Презентация PowerPoint</vt:lpstr>
      <vt:lpstr>Презентация PowerPoint</vt:lpstr>
      <vt:lpstr>💡 Решение</vt:lpstr>
      <vt:lpstr>🧠 Продукт</vt:lpstr>
      <vt:lpstr>Презентация PowerPoint</vt:lpstr>
      <vt:lpstr>Презентация PowerPoint</vt:lpstr>
      <vt:lpstr>Презентация PowerPoint</vt:lpstr>
      <vt:lpstr>Презентация PowerPoint</vt:lpstr>
      <vt:lpstr>👥 Команда</vt:lpstr>
      <vt:lpstr>📅 План на 6 месяцев</vt:lpstr>
      <vt:lpstr>💰 Финансы и прогноз</vt:lpstr>
      <vt:lpstr>🏆 Предложение инвестору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Fabrisius Vladimir</dc:creator>
  <cp:keywords/>
  <dc:description>generated using python-pptx</dc:description>
  <cp:lastModifiedBy>Fabrisius Vladimir</cp:lastModifiedBy>
  <cp:revision>2</cp:revision>
  <dcterms:created xsi:type="dcterms:W3CDTF">2013-01-27T09:14:16Z</dcterms:created>
  <dcterms:modified xsi:type="dcterms:W3CDTF">2025-10-05T17:12:49Z</dcterms:modified>
  <cp:category/>
</cp:coreProperties>
</file>

<file path=docProps/thumbnail.jpeg>
</file>